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637356-4B60-42E0-9B4B-A6F2E5F59EC5}" type="datetimeFigureOut">
              <a:rPr lang="en-US" smtClean="0"/>
              <a:pPr/>
              <a:t>6/30/2022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86BFA7-B36D-43EF-AB16-BAD8236F33F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4929191" y="4929198"/>
            <a:ext cx="3929089" cy="1571636"/>
          </a:xfrm>
        </p:spPr>
        <p:txBody>
          <a:bodyPr>
            <a:noAutofit/>
          </a:bodyPr>
          <a:lstStyle/>
          <a:p>
            <a:pPr algn="l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Submitted by			Urmi Das</a:t>
            </a:r>
          </a:p>
          <a:p>
            <a:pPr algn="l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Faculty</a:t>
            </a:r>
          </a:p>
          <a:p>
            <a:pPr algn="l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	B.Voc (CTHM</a:t>
            </a:r>
            <a:r>
              <a:rPr lang="en-IN" sz="1600" dirty="0" smtClean="0"/>
              <a:t>)</a:t>
            </a:r>
            <a:endParaRPr lang="en-IN" sz="1600" dirty="0"/>
          </a:p>
        </p:txBody>
      </p:sp>
      <p:pic>
        <p:nvPicPr>
          <p:cNvPr id="11266" name="Picture 2" descr="Hotels And Hotel Industry | BNG Hotel Management Kolkat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76" r="476"/>
          <a:stretch>
            <a:fillRect/>
          </a:stretch>
        </p:blipFill>
        <p:spPr bwMode="auto">
          <a:xfrm>
            <a:off x="0" y="0"/>
            <a:ext cx="9144000" cy="43891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57694"/>
            <a:ext cx="4857752" cy="857256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Introduction to Hotel Industry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hotel is a place where bonafide traveller can receive food and shelter, provided she/he is in a position to pay for it and is in fit condition to be received.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Inns –Public houses in early times in England were called inns.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Early travellers were either warriors or traders or people in search of knowledge and there were no hotels. They were travelling  for knowledge placed a high value on hospitality and sometimes traded their merchandise for lodging. Hospitality industry is a part of travel and tourism industry .Early travellers were mostly business  ,scholars in search of knowledge or people in search of occupation.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IS HOTEL?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3116"/>
            <a:ext cx="8686800" cy="3937009"/>
          </a:xfrm>
        </p:spPr>
        <p:txBody>
          <a:bodyPr/>
          <a:lstStyle/>
          <a:p>
            <a:r>
              <a:rPr lang="en-IN" dirty="0" smtClean="0"/>
              <a:t>Inn keeping</a:t>
            </a:r>
          </a:p>
          <a:p>
            <a:r>
              <a:rPr lang="en-IN" dirty="0" smtClean="0"/>
              <a:t>Rest houses</a:t>
            </a:r>
          </a:p>
          <a:p>
            <a:r>
              <a:rPr lang="en-IN" dirty="0" smtClean="0"/>
              <a:t>European inns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686800" cy="125728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Hotel industry has followed the path of the traveller: by foot, by animal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Invention of railways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Tremont  house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Thomas cook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Growth of organised hotel industry: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IN" dirty="0" smtClean="0"/>
              <a:t>1.Front office (Room Revenue)</a:t>
            </a:r>
          </a:p>
          <a:p>
            <a:pPr lvl="1">
              <a:buNone/>
            </a:pPr>
            <a:r>
              <a:rPr lang="en-IN" dirty="0" smtClean="0"/>
              <a:t>Section of front-office:</a:t>
            </a:r>
          </a:p>
          <a:p>
            <a:pPr lvl="1">
              <a:buNone/>
            </a:pPr>
            <a:r>
              <a:rPr lang="en-IN" dirty="0" smtClean="0"/>
              <a:t>: reservation, reception, information cashier</a:t>
            </a:r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r>
              <a:rPr lang="en-IN" dirty="0" smtClean="0"/>
              <a:t>2.Housekeeping </a:t>
            </a:r>
          </a:p>
          <a:p>
            <a:pPr lvl="1">
              <a:buNone/>
            </a:pPr>
            <a:r>
              <a:rPr lang="en-IN" dirty="0" smtClean="0"/>
              <a:t>Front of house and back of house</a:t>
            </a:r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r>
              <a:rPr lang="en-IN" dirty="0" smtClean="0"/>
              <a:t>3.Food &amp;beverage service(Revenue)</a:t>
            </a:r>
          </a:p>
          <a:p>
            <a:pPr lvl="1">
              <a:buNone/>
            </a:pPr>
            <a:r>
              <a:rPr lang="en-IN" dirty="0" smtClean="0"/>
              <a:t>Areas of service :Bar ,restaurant ,Banquets</a:t>
            </a:r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r>
              <a:rPr lang="en-IN" dirty="0" smtClean="0"/>
              <a:t>4.Food production(Kitchen)(cost centre)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CORE DEPARTMENTS OF HOTEL:</a:t>
            </a:r>
            <a:r>
              <a:rPr lang="en-IN" b="1" u="sng" dirty="0" smtClean="0"/>
              <a:t/>
            </a:r>
            <a:br>
              <a:rPr lang="en-IN" b="1" u="sng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does a room mean to guest?</a:t>
            </a:r>
          </a:p>
          <a:p>
            <a:r>
              <a:rPr lang="en-IN" dirty="0" smtClean="0"/>
              <a:t>It means:  comfort, security, privacy, cleanliness ,hygiene and a ’home away from home</a:t>
            </a:r>
            <a:r>
              <a:rPr lang="en-IN" dirty="0" smtClean="0"/>
              <a:t>’.</a:t>
            </a:r>
            <a:endParaRPr lang="en-I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ROOMS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 smtClean="0"/>
              <a:t>Types </a:t>
            </a:r>
            <a:r>
              <a:rPr lang="en-IN" u="sng" dirty="0" smtClean="0"/>
              <a:t>of rooms</a:t>
            </a:r>
            <a:r>
              <a:rPr lang="en-IN" dirty="0" smtClean="0"/>
              <a:t>: </a:t>
            </a:r>
            <a:endParaRPr lang="en-IN" dirty="0" smtClean="0"/>
          </a:p>
          <a:p>
            <a:r>
              <a:rPr lang="en-IN" dirty="0" smtClean="0"/>
              <a:t>single </a:t>
            </a:r>
            <a:r>
              <a:rPr lang="en-IN" dirty="0" smtClean="0"/>
              <a:t>room, </a:t>
            </a:r>
            <a:endParaRPr lang="en-IN" dirty="0" smtClean="0"/>
          </a:p>
          <a:p>
            <a:r>
              <a:rPr lang="en-IN" dirty="0" smtClean="0"/>
              <a:t>double </a:t>
            </a:r>
            <a:r>
              <a:rPr lang="en-IN" dirty="0" smtClean="0"/>
              <a:t>room, </a:t>
            </a:r>
            <a:endParaRPr lang="en-IN" dirty="0" smtClean="0"/>
          </a:p>
          <a:p>
            <a:r>
              <a:rPr lang="en-IN" dirty="0" smtClean="0"/>
              <a:t>studio </a:t>
            </a:r>
            <a:r>
              <a:rPr lang="en-IN" dirty="0" smtClean="0"/>
              <a:t>rooms, </a:t>
            </a:r>
            <a:endParaRPr lang="en-IN" dirty="0" smtClean="0"/>
          </a:p>
          <a:p>
            <a:r>
              <a:rPr lang="en-IN" dirty="0" smtClean="0"/>
              <a:t>duplex </a:t>
            </a:r>
            <a:r>
              <a:rPr lang="en-IN" dirty="0" smtClean="0"/>
              <a:t>rooms </a:t>
            </a:r>
            <a:r>
              <a:rPr lang="en-IN" dirty="0" smtClean="0"/>
              <a:t>,</a:t>
            </a:r>
          </a:p>
          <a:p>
            <a:r>
              <a:rPr lang="en-IN" dirty="0" smtClean="0"/>
              <a:t>twin </a:t>
            </a:r>
            <a:r>
              <a:rPr lang="en-IN" dirty="0" smtClean="0"/>
              <a:t>rooms, </a:t>
            </a:r>
            <a:endParaRPr lang="en-IN" dirty="0" smtClean="0"/>
          </a:p>
          <a:p>
            <a:r>
              <a:rPr lang="en-IN" dirty="0" smtClean="0"/>
              <a:t>cabana </a:t>
            </a:r>
            <a:r>
              <a:rPr lang="en-IN" dirty="0" smtClean="0"/>
              <a:t>rooms, </a:t>
            </a:r>
            <a:endParaRPr lang="en-IN" dirty="0" smtClean="0"/>
          </a:p>
          <a:p>
            <a:r>
              <a:rPr lang="en-IN" dirty="0" smtClean="0"/>
              <a:t>lanai </a:t>
            </a:r>
            <a:r>
              <a:rPr lang="en-IN" dirty="0" smtClean="0"/>
              <a:t>rooms, </a:t>
            </a:r>
            <a:endParaRPr lang="en-IN" dirty="0" smtClean="0"/>
          </a:p>
          <a:p>
            <a:r>
              <a:rPr lang="en-IN" dirty="0" smtClean="0"/>
              <a:t>suites</a:t>
            </a:r>
            <a:r>
              <a:rPr lang="en-IN" dirty="0" smtClean="0"/>
              <a:t>.</a:t>
            </a:r>
            <a:endParaRPr lang="en-US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ROOMS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tse1.mm.bing.net/th?id=OIP.rBMRjP797wm9Kct2qqHBZgHaE8&amp;pid=Api&amp;P=0&amp;w=276&amp;h=1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261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Introduction to Hotel Industry</vt:lpstr>
      <vt:lpstr>WHAT IS HOTEL? </vt:lpstr>
      <vt:lpstr>Hotel industry has followed the path of the traveller: by foot, by animal </vt:lpstr>
      <vt:lpstr>Growth of organised hotel industry: </vt:lpstr>
      <vt:lpstr>CORE DEPARTMENTS OF HOTEL: </vt:lpstr>
      <vt:lpstr>ROOMS </vt:lpstr>
      <vt:lpstr>ROOMS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Hotel Industry</dc:title>
  <dc:creator>HP</dc:creator>
  <cp:lastModifiedBy>HP</cp:lastModifiedBy>
  <cp:revision>9</cp:revision>
  <dcterms:created xsi:type="dcterms:W3CDTF">2022-06-30T08:18:28Z</dcterms:created>
  <dcterms:modified xsi:type="dcterms:W3CDTF">2022-06-30T08:48:28Z</dcterms:modified>
</cp:coreProperties>
</file>